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9" r:id="rId3"/>
    <p:sldId id="256" r:id="rId4"/>
    <p:sldId id="257" r:id="rId5"/>
    <p:sldId id="265" r:id="rId6"/>
    <p:sldId id="266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007A37"/>
    <a:srgbClr val="009E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06" autoAdjust="0"/>
    <p:restoredTop sz="94660"/>
  </p:normalViewPr>
  <p:slideViewPr>
    <p:cSldViewPr>
      <p:cViewPr varScale="1">
        <p:scale>
          <a:sx n="50" d="100"/>
          <a:sy n="50" d="100"/>
        </p:scale>
        <p:origin x="-129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-404077"/>
            <a:ext cx="9358346" cy="7262077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3753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Испугались зайца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285728"/>
            <a:ext cx="7981976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9E47"/>
                </a:solidFill>
              </a:rPr>
              <a:t>Читай целыми словами «по кругу».</a:t>
            </a:r>
            <a:endParaRPr lang="ru-RU" sz="3200" b="1" dirty="0">
              <a:solidFill>
                <a:srgbClr val="009E47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1214422"/>
            <a:ext cx="9358378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400" b="1" dirty="0" smtClean="0">
                <a:solidFill>
                  <a:schemeClr val="accent4">
                    <a:lumMod val="75000"/>
                  </a:schemeClr>
                </a:solidFill>
              </a:rPr>
              <a:t>дубы            за  дубы           схоронились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accent4">
                    <a:lumMod val="75000"/>
                  </a:schemeClr>
                </a:solidFill>
              </a:rPr>
              <a:t>грибы          по грибы        спрятались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accent4">
                    <a:lumMod val="75000"/>
                  </a:schemeClr>
                </a:solidFill>
              </a:rPr>
              <a:t>зайцы          про зайца      </a:t>
            </a:r>
            <a:r>
              <a:rPr lang="en-US" sz="3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400" b="1" dirty="0" smtClean="0">
                <a:solidFill>
                  <a:schemeClr val="accent4">
                    <a:lumMod val="75000"/>
                  </a:schemeClr>
                </a:solidFill>
              </a:rPr>
              <a:t>скрывались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accent4">
                    <a:lumMod val="75000"/>
                  </a:schemeClr>
                </a:solidFill>
              </a:rPr>
              <a:t>ходили        все грибы      </a:t>
            </a:r>
            <a:r>
              <a:rPr lang="en-US" sz="3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400" b="1" dirty="0" smtClean="0">
                <a:solidFill>
                  <a:schemeClr val="accent4">
                    <a:lumMod val="75000"/>
                  </a:schemeClr>
                </a:solidFill>
              </a:rPr>
              <a:t>не ходили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accent4">
                    <a:lumMod val="75000"/>
                  </a:schemeClr>
                </a:solidFill>
              </a:rPr>
              <a:t>смеялся      смеялись         растеряли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accent4">
                    <a:lumMod val="75000"/>
                  </a:schemeClr>
                </a:solidFill>
              </a:rPr>
              <a:t>а потом      </a:t>
            </a:r>
            <a:r>
              <a:rPr lang="en-US" sz="3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400" b="1" dirty="0" smtClean="0">
                <a:solidFill>
                  <a:schemeClr val="accent4">
                    <a:lumMod val="75000"/>
                  </a:schemeClr>
                </a:solidFill>
              </a:rPr>
              <a:t>испугались    потеряли  </a:t>
            </a:r>
          </a:p>
          <a:p>
            <a:pPr>
              <a:buNone/>
            </a:pP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00042"/>
            <a:ext cx="7991500" cy="55800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9E47"/>
                </a:solidFill>
              </a:rPr>
              <a:t>Читай, выделяя голосом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9E47"/>
                </a:solidFill>
              </a:rPr>
              <a:t> подчёркнутые слова.</a:t>
            </a:r>
          </a:p>
          <a:p>
            <a:pPr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Ходили по грибы?       </a:t>
            </a:r>
          </a:p>
          <a:p>
            <a:pPr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Ходили по грибы?      </a:t>
            </a:r>
          </a:p>
          <a:p>
            <a:pPr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Ходили по грибы. </a:t>
            </a:r>
          </a:p>
          <a:p>
            <a:pPr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Ходили по грибы.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00100" y="2500306"/>
            <a:ext cx="200026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143240" y="3571876"/>
            <a:ext cx="235745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143240" y="5643578"/>
            <a:ext cx="235745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00100" y="4572008"/>
            <a:ext cx="200026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75395c2e3534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000372"/>
            <a:ext cx="2246530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357166"/>
            <a:ext cx="8001056" cy="10001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9E47"/>
                </a:solidFill>
              </a:rPr>
              <a:t>Прочитай и перескажи.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Испугались   зайца.</a:t>
            </a:r>
            <a:endParaRPr lang="ru-RU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00100" y="1928802"/>
            <a:ext cx="8143900" cy="4929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Мы  ходили по грибы,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Зайца испугались.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Схоронились за дубы,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Растеряли все грибы.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А потом смеялись –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Зайца испугались.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П.Воронько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 descr="Дубы-e12987516288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1142984"/>
            <a:ext cx="205396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357166"/>
            <a:ext cx="7981976" cy="235745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9E47"/>
                </a:solidFill>
              </a:rPr>
              <a:t>Прочитай скороговорку.</a:t>
            </a:r>
            <a:endParaRPr lang="ru-RU" sz="3200" b="1" dirty="0">
              <a:solidFill>
                <a:srgbClr val="009E47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928934"/>
            <a:ext cx="9072626" cy="33956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Заяц  косой  сидит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за  осокой травой,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смотрит косой,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как  девушка  с косой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косит  траву  косой.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 descr="animals_892-160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214422"/>
            <a:ext cx="4391765" cy="3125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0"/>
            <a:ext cx="8572560" cy="10715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9E47"/>
                </a:solidFill>
              </a:rPr>
              <a:t>Прочитай  стихотворение, </a:t>
            </a:r>
          </a:p>
          <a:p>
            <a:pPr>
              <a:buNone/>
            </a:pPr>
            <a:r>
              <a:rPr lang="ru-RU" b="1" dirty="0" smtClean="0">
                <a:solidFill>
                  <a:srgbClr val="009E47"/>
                </a:solidFill>
              </a:rPr>
              <a:t>выделяя голосом подчёркнутые слова.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Испугались   зайца.</a:t>
            </a:r>
            <a:endParaRPr lang="ru-RU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7224" y="1857364"/>
            <a:ext cx="8134376" cy="5000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Мы  ходили по грибы,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Зайца испугались.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Схоронились за дубы,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Растеряли все грибы.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А потом смеялись –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Зайца испугались.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П.Воронько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44" y="2428868"/>
            <a:ext cx="221457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357422" y="3071810"/>
            <a:ext cx="278608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28662" y="3786190"/>
            <a:ext cx="307183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28662" y="4429132"/>
            <a:ext cx="242889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57488" y="5072074"/>
            <a:ext cx="221457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28662" y="5715016"/>
            <a:ext cx="128588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Photo 14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26" y="2066092"/>
            <a:ext cx="4152986" cy="4791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10715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ru-RU" sz="3000" b="1" i="1" dirty="0" smtClean="0">
                <a:solidFill>
                  <a:srgbClr val="007A37"/>
                </a:solidFill>
              </a:rPr>
              <a:t>Читай стихотворение, сочетая темп чтения и силу звука: медленно – громко, средне – обычно, быстро – тихо.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      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                     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Испугались   зайца.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14612" y="2214554"/>
            <a:ext cx="6276988" cy="42862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Мы  ходили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по грибы,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Зайца испугались.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Схоронились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за дубы,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Растеряли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все грибы.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А потом смеялись –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Зайца испугались.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П.Воронько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500694" y="2714620"/>
            <a:ext cx="207170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071934" y="3357562"/>
            <a:ext cx="278608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786050" y="3929066"/>
            <a:ext cx="285752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786050" y="4572008"/>
            <a:ext cx="235745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43438" y="5143512"/>
            <a:ext cx="221457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786050" y="5786454"/>
            <a:ext cx="128588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3800094-e53a20a982bc19f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500570"/>
            <a:ext cx="1565333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673</TotalTime>
  <Words>198</Words>
  <PresentationFormat>Экран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Учитель3</dc:creator>
  <cp:lastModifiedBy>work</cp:lastModifiedBy>
  <cp:revision>71</cp:revision>
  <dcterms:created xsi:type="dcterms:W3CDTF">2014-01-23T05:58:25Z</dcterms:created>
  <dcterms:modified xsi:type="dcterms:W3CDTF">2014-03-02T08:09:43Z</dcterms:modified>
</cp:coreProperties>
</file>